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DF9FD-8437-471E-9882-FDC8A341D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B72CD-2CA4-427E-877F-34B642132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77D0B-CCF2-4069-BB5F-3ED3793D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74421-6069-4705-A84E-15959C83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484F2-C1B6-4687-9D0B-578EDB58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3339-742A-47F1-B332-D92CADFB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1E3C6-3D9A-4F7E-AEA6-39E6503C0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77C0B-75B3-49E2-87A5-878A6764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ABCDC-2C14-4FE0-89B3-799B8861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2AD8-956F-49D8-ACB6-CD8180818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8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F6AD2A-DAD8-4CEF-AE33-580137BF3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EEF27-C7B0-475F-8D2E-2B1250086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E0552-6DB2-42B3-8A74-2548CEBD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4B439-221E-4AE1-A062-7E35DF29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A9A7F-EE03-41B7-935C-8D88C04D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5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6885-8032-495B-BD01-5DF3DA3C3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3EFB-85DC-4B20-A5BC-DE7DD7B0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CD9F3-879B-43C8-A79F-0352572F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916D4-7E13-48B3-AF91-9A605F48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39233-5004-4EC4-A034-1C6BAC74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9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2824-E698-4622-A75F-C766A8A9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A8F17-A4B6-42C1-9328-5599A0941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01A5B-678E-4E7D-B22B-4DC59C36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588E-FAAA-41FD-A710-4747EF68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B8CE8-85C1-43E9-9F4D-03758F250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752-7E3A-4E4E-9D00-91FFF3DB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02CAD-A394-4B30-95F1-54350D7FB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C1357-ED07-4B34-91AA-AB137CAA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FA4B7-630D-435F-A01F-C308737F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D82E6-80C6-4EBA-853D-1A3708312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8C810-52CA-4C42-9583-C7EFE456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1A0F3-BC67-4A40-B9AB-3197BAE8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B96F3-4FD2-4826-8CB0-FDF99C6BC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9E4AD-6C3B-47FE-B370-61A1392D7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D6366-EC45-49D9-9E1C-979F2BC56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0461B-F758-47A9-B995-88EB8B68A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8DA883-8954-437B-9CC3-7F056914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09122E-E500-46CF-9C93-A716D8C1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3D9B3-06A0-4F8F-8616-81D8948A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512A-DE3B-4D7D-989E-179429A0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A373D-7773-46C4-84BD-C7624624E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6B03F-562A-46DA-A860-3B359D76C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C8E1D2-788B-45CB-ACBE-2789D4B8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3B113-1744-4F5A-A5BD-2C29B8CE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549134-3749-402E-8631-292E8A84B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DB618-8EC2-449E-B0F3-E1947130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E487-0958-4703-8732-B34A3EB5C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C5BC6-37F9-4024-9A3A-58CD4587C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2505C-074D-4CA2-A361-1F9AB3201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A2686-899E-4FED-928E-75BACF59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80780-1F96-444C-9E4A-921410D5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55644-F26E-49EC-A335-1FE69C7F1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40E6-E951-417D-B283-F6C040935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ADE505-CA98-4114-AF90-EA0AC648A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6EDCC-2B98-48B5-8BE9-28FE036F6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FCEAF-61B3-4A9D-B4A8-66EC38DB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CD325-9F48-4C26-A9B6-5AD2DAEF0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5747B-D562-4ADD-B3B7-8B3FD5DDD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4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57C6E4-040A-4060-AC88-C66D623C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D36DE-6A5A-487D-A4A7-134053D13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1867F-58DE-4C87-9A7F-F12C1ACE4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1F28E-9657-4ECC-94A9-E09C448B22E6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EA5E8-ABC5-4F77-AA81-CE68A016B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6132E-F234-4A1B-BD3E-0469AD4A9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E239-5E1C-4D8E-8B4B-14ED6A0EB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16BD44-5A67-4AAD-AB8E-4FDADB195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1890712"/>
            <a:ext cx="9048750" cy="3076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1CFA30-B0B3-454D-9DB3-1D3A6BF6C211}"/>
              </a:ext>
            </a:extLst>
          </p:cNvPr>
          <p:cNvSpPr txBox="1"/>
          <p:nvPr/>
        </p:nvSpPr>
        <p:spPr>
          <a:xfrm>
            <a:off x="1728132" y="1865545"/>
            <a:ext cx="62497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Canaan Cares</a:t>
            </a:r>
          </a:p>
        </p:txBody>
      </p:sp>
    </p:spTree>
    <p:extLst>
      <p:ext uri="{BB962C8B-B14F-4D97-AF65-F5344CB8AC3E}">
        <p14:creationId xmlns:p14="http://schemas.microsoft.com/office/powerpoint/2010/main" val="163707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Veney</dc:creator>
  <cp:lastModifiedBy>James Veney</cp:lastModifiedBy>
  <cp:revision>1</cp:revision>
  <dcterms:created xsi:type="dcterms:W3CDTF">2021-01-21T22:07:47Z</dcterms:created>
  <dcterms:modified xsi:type="dcterms:W3CDTF">2021-01-21T22:14:46Z</dcterms:modified>
</cp:coreProperties>
</file>